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10045700" cy="15554325"/>
  <p:notesSz cx="7053263" cy="9356725"/>
  <p:defaultTextStyle>
    <a:defPPr>
      <a:defRPr lang="en-US"/>
    </a:defPPr>
    <a:lvl1pPr marL="0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29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857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286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714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143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571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000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428" algn="l" defTabSz="146285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C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93" autoAdjust="0"/>
    <p:restoredTop sz="95349" autoAdjust="0"/>
  </p:normalViewPr>
  <p:slideViewPr>
    <p:cSldViewPr>
      <p:cViewPr>
        <p:scale>
          <a:sx n="90" d="100"/>
          <a:sy n="90" d="100"/>
        </p:scale>
        <p:origin x="-1182" y="0"/>
      </p:cViewPr>
      <p:guideLst>
        <p:guide orient="horz" pos="4899"/>
        <p:guide pos="31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8E6514E1-FC59-470A-8731-F185E6D30739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3950" y="701675"/>
            <a:ext cx="2265363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44445"/>
            <a:ext cx="5642610" cy="4210526"/>
          </a:xfrm>
          <a:prstGeom prst="rect">
            <a:avLst/>
          </a:prstGeom>
        </p:spPr>
        <p:txBody>
          <a:bodyPr vert="horz" lIns="93763" tIns="46881" rIns="93763" bIns="468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9DFC35B1-3B95-4518-9A5A-B269ABFF3C3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307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6005698"/>
            <a:ext cx="3924101" cy="95486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614" y="-2096"/>
            <a:ext cx="10048315" cy="1555642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97690" y="3924651"/>
            <a:ext cx="6205640" cy="2731432"/>
          </a:xfrm>
        </p:spPr>
        <p:txBody>
          <a:bodyPr bIns="14629"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331822" y="5604196"/>
            <a:ext cx="7153200" cy="746778"/>
          </a:xfrm>
        </p:spPr>
        <p:txBody>
          <a:bodyPr tIns="14629">
            <a:normAutofit/>
          </a:bodyPr>
          <a:lstStyle>
            <a:lvl1pPr marL="0" indent="0" algn="l">
              <a:buNone/>
              <a:defRPr kumimoji="0" lang="en-US" sz="2200" b="0" i="0" u="none" strike="noStrike" kern="1200" cap="all" spc="64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73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5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8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1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4628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479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40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3132" y="622896"/>
            <a:ext cx="2260283" cy="106107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285" y="622896"/>
            <a:ext cx="6613419" cy="1061078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075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715" y="2510153"/>
            <a:ext cx="8262588" cy="81192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3768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614" y="-2096"/>
            <a:ext cx="10048315" cy="1555642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2" y="6005698"/>
            <a:ext cx="3924101" cy="9548627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900200" y="3916337"/>
            <a:ext cx="6208243" cy="2738697"/>
          </a:xfrm>
        </p:spPr>
        <p:txBody>
          <a:bodyPr bIns="14629" anchor="b"/>
          <a:lstStyle>
            <a:lvl1pPr algn="l">
              <a:defRPr kumimoji="0" lang="en-US" sz="51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46285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336078" y="5598250"/>
            <a:ext cx="7152538" cy="74660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2200" b="0" i="0" u="none" strike="noStrike" kern="1200" cap="all" spc="64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73142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285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28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57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14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857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0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14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4628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253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113" y="2488692"/>
            <a:ext cx="3515995" cy="8420075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3490" y="2488692"/>
            <a:ext cx="3515995" cy="8420075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6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" y="2488692"/>
            <a:ext cx="3515995" cy="1244346"/>
          </a:xfrm>
        </p:spPr>
        <p:txBody>
          <a:bodyPr anchor="b">
            <a:normAutofit/>
          </a:bodyPr>
          <a:lstStyle>
            <a:lvl1pPr marL="0" indent="0">
              <a:buNone/>
              <a:defRPr lang="en-US" sz="2200" b="0" kern="1200" cap="all" spc="64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731429" indent="0">
              <a:buNone/>
              <a:defRPr sz="3200" b="1"/>
            </a:lvl2pPr>
            <a:lvl3pPr marL="1462857" indent="0">
              <a:buNone/>
              <a:defRPr sz="2900" b="1"/>
            </a:lvl3pPr>
            <a:lvl4pPr marL="2194286" indent="0">
              <a:buNone/>
              <a:defRPr sz="2600" b="1"/>
            </a:lvl4pPr>
            <a:lvl5pPr marL="2925714" indent="0">
              <a:buNone/>
              <a:defRPr sz="2600" b="1"/>
            </a:lvl5pPr>
            <a:lvl6pPr marL="3657143" indent="0">
              <a:buNone/>
              <a:defRPr sz="2600" b="1"/>
            </a:lvl6pPr>
            <a:lvl7pPr marL="4388571" indent="0">
              <a:buNone/>
              <a:defRPr sz="2600" b="1"/>
            </a:lvl7pPr>
            <a:lvl8pPr marL="5120000" indent="0">
              <a:buNone/>
              <a:defRPr sz="2600" b="1"/>
            </a:lvl8pPr>
            <a:lvl9pPr marL="5851428" indent="0">
              <a:buNone/>
              <a:defRPr sz="2600" b="1"/>
            </a:lvl9pPr>
          </a:lstStyle>
          <a:p>
            <a:pPr marL="0" lvl="0" indent="0" algn="l" defTabSz="146285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9928" y="3859886"/>
            <a:ext cx="3515995" cy="705129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3490" y="2488692"/>
            <a:ext cx="3515995" cy="1244346"/>
          </a:xfrm>
        </p:spPr>
        <p:txBody>
          <a:bodyPr anchor="b">
            <a:normAutofit/>
          </a:bodyPr>
          <a:lstStyle>
            <a:lvl1pPr marL="0" indent="0">
              <a:buNone/>
              <a:defRPr lang="en-US" sz="2200" b="0" kern="1200" cap="all" spc="64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731429" indent="0">
              <a:buNone/>
              <a:defRPr sz="3200" b="1"/>
            </a:lvl2pPr>
            <a:lvl3pPr marL="1462857" indent="0">
              <a:buNone/>
              <a:defRPr sz="2900" b="1"/>
            </a:lvl3pPr>
            <a:lvl4pPr marL="2194286" indent="0">
              <a:buNone/>
              <a:defRPr sz="2600" b="1"/>
            </a:lvl4pPr>
            <a:lvl5pPr marL="2925714" indent="0">
              <a:buNone/>
              <a:defRPr sz="2600" b="1"/>
            </a:lvl5pPr>
            <a:lvl6pPr marL="3657143" indent="0">
              <a:buNone/>
              <a:defRPr sz="2600" b="1"/>
            </a:lvl6pPr>
            <a:lvl7pPr marL="4388571" indent="0">
              <a:buNone/>
              <a:defRPr sz="2600" b="1"/>
            </a:lvl7pPr>
            <a:lvl8pPr marL="5120000" indent="0">
              <a:buNone/>
              <a:defRPr sz="2600" b="1"/>
            </a:lvl8pPr>
            <a:lvl9pPr marL="5851428" indent="0">
              <a:buNone/>
              <a:defRPr sz="2600" b="1"/>
            </a:lvl9pPr>
          </a:lstStyle>
          <a:p>
            <a:pPr marL="0" lvl="0" indent="0" algn="l" defTabSz="146285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3490" y="3859886"/>
            <a:ext cx="3515995" cy="705129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60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17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59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2" y="6005698"/>
            <a:ext cx="3924101" cy="95486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-3533899" y="3533904"/>
            <a:ext cx="15554325" cy="848652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62334" y="3574692"/>
            <a:ext cx="5726049" cy="2470880"/>
          </a:xfrm>
        </p:spPr>
        <p:txBody>
          <a:bodyPr bIns="0" anchor="b"/>
          <a:lstStyle>
            <a:lvl1pPr algn="l">
              <a:defRPr kumimoji="0" lang="en-US" sz="45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46285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7912" y="5939838"/>
            <a:ext cx="4183268" cy="7540575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425947" y="5110804"/>
            <a:ext cx="6366188" cy="1413710"/>
          </a:xfrm>
        </p:spPr>
        <p:txBody>
          <a:bodyPr>
            <a:normAutofit/>
          </a:bodyPr>
          <a:lstStyle>
            <a:lvl1pPr marL="0" indent="0"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31429" indent="0">
              <a:buNone/>
              <a:defRPr sz="1900"/>
            </a:lvl2pPr>
            <a:lvl3pPr marL="1462857" indent="0">
              <a:buNone/>
              <a:defRPr sz="1600"/>
            </a:lvl3pPr>
            <a:lvl4pPr marL="2194286" indent="0">
              <a:buNone/>
              <a:defRPr sz="1400"/>
            </a:lvl4pPr>
            <a:lvl5pPr marL="2925714" indent="0">
              <a:buNone/>
              <a:defRPr sz="1400"/>
            </a:lvl5pPr>
            <a:lvl6pPr marL="3657143" indent="0">
              <a:buNone/>
              <a:defRPr sz="1400"/>
            </a:lvl6pPr>
            <a:lvl7pPr marL="4388571" indent="0">
              <a:buNone/>
              <a:defRPr sz="1400"/>
            </a:lvl7pPr>
            <a:lvl8pPr marL="5120000" indent="0">
              <a:buNone/>
              <a:defRPr sz="1400"/>
            </a:lvl8pPr>
            <a:lvl9pPr marL="5851428" indent="0">
              <a:buNone/>
              <a:defRPr sz="1400"/>
            </a:lvl9pPr>
          </a:lstStyle>
          <a:p>
            <a:pPr marL="0" marR="0" lvl="0" indent="0" algn="l" defTabSz="1462857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CA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CF6778-C3EE-49FA-BF84-BEE882CC44C1}" type="slidenum">
              <a:rPr lang="en-CA" smtClean="0">
                <a:solidFill>
                  <a:srgbClr val="434342"/>
                </a:solidFill>
              </a:rPr>
              <a:pPr/>
              <a:t>‹#›</a:t>
            </a:fld>
            <a:endParaRPr lang="en-CA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2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228891" y="0"/>
            <a:ext cx="7816810" cy="15554325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292571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2" y="6005698"/>
            <a:ext cx="3924101" cy="954862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" y="11449711"/>
            <a:ext cx="3924101" cy="410461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37385" y="3895387"/>
            <a:ext cx="6027420" cy="1967411"/>
          </a:xfrm>
        </p:spPr>
        <p:txBody>
          <a:bodyPr anchor="b"/>
          <a:lstStyle>
            <a:lvl1pPr algn="l">
              <a:defRPr sz="45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56241" y="4945561"/>
            <a:ext cx="6697732" cy="1679867"/>
          </a:xfrm>
        </p:spPr>
        <p:txBody>
          <a:bodyPr/>
          <a:lstStyle>
            <a:lvl1pPr marL="0" indent="0">
              <a:buNone/>
              <a:defRPr sz="2200">
                <a:solidFill>
                  <a:schemeClr val="tx2"/>
                </a:solidFill>
              </a:defRPr>
            </a:lvl1pPr>
            <a:lvl2pPr marL="731429" indent="0">
              <a:buNone/>
              <a:defRPr sz="1900"/>
            </a:lvl2pPr>
            <a:lvl3pPr marL="1462857" indent="0">
              <a:buNone/>
              <a:defRPr sz="1600"/>
            </a:lvl3pPr>
            <a:lvl4pPr marL="2194286" indent="0">
              <a:buNone/>
              <a:defRPr sz="1400"/>
            </a:lvl4pPr>
            <a:lvl5pPr marL="2925714" indent="0">
              <a:buNone/>
              <a:defRPr sz="1400"/>
            </a:lvl5pPr>
            <a:lvl6pPr marL="3657143" indent="0">
              <a:buNone/>
              <a:defRPr sz="1400"/>
            </a:lvl6pPr>
            <a:lvl7pPr marL="4388571" indent="0">
              <a:buNone/>
              <a:defRPr sz="1400"/>
            </a:lvl7pPr>
            <a:lvl8pPr marL="5120000" indent="0">
              <a:buNone/>
              <a:defRPr sz="1400"/>
            </a:lvl8pPr>
            <a:lvl9pPr marL="585142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99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616" y="11455116"/>
            <a:ext cx="3926719" cy="4099211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614" y="11456613"/>
            <a:ext cx="10048315" cy="409771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4114" y="829564"/>
            <a:ext cx="8262588" cy="1244346"/>
          </a:xfrm>
          <a:prstGeom prst="rect">
            <a:avLst/>
          </a:prstGeom>
        </p:spPr>
        <p:txBody>
          <a:bodyPr vert="horz" lIns="146286" tIns="73143" rIns="146286" bIns="7314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4" y="2496287"/>
            <a:ext cx="8262588" cy="8119296"/>
          </a:xfrm>
          <a:prstGeom prst="rect">
            <a:avLst/>
          </a:prstGeom>
        </p:spPr>
        <p:txBody>
          <a:bodyPr vert="horz" lIns="146286" tIns="73143" rIns="146286" bIns="731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21005" y="13314502"/>
            <a:ext cx="2390877" cy="456260"/>
          </a:xfrm>
          <a:prstGeom prst="rect">
            <a:avLst/>
          </a:prstGeom>
        </p:spPr>
        <p:txBody>
          <a:bodyPr vert="horz" lIns="146286" tIns="73143" rIns="146286" bIns="73143" rtlCol="0" anchor="ctr"/>
          <a:lstStyle>
            <a:lvl1pPr algn="l">
              <a:defRPr sz="1900">
                <a:solidFill>
                  <a:srgbClr val="FFFFFF"/>
                </a:solidFill>
              </a:defRPr>
            </a:lvl1pPr>
          </a:lstStyle>
          <a:p>
            <a:fld id="{CCCD4F5B-E5F7-405A-944C-10A8FF2A6C13}" type="datetimeFigureOut">
              <a:rPr lang="en-CA" smtClean="0"/>
              <a:pPr/>
              <a:t>28/01/2016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4381" y="14255006"/>
            <a:ext cx="5190278" cy="622173"/>
          </a:xfrm>
          <a:prstGeom prst="rect">
            <a:avLst/>
          </a:prstGeom>
        </p:spPr>
        <p:txBody>
          <a:bodyPr vert="horz" lIns="146286" tIns="73143" rIns="146286" bIns="73143" rtlCol="0" anchor="ctr"/>
          <a:lstStyle>
            <a:lvl1pPr algn="r">
              <a:defRPr sz="1600" cap="all" spc="320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9474" y="13995767"/>
            <a:ext cx="552514" cy="1140651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4629" tIns="14629" rIns="14629" bIns="14629" rtlCol="0" anchor="ctr">
            <a:normAutofit/>
          </a:bodyPr>
          <a:lstStyle>
            <a:lvl1pPr algn="ctr">
              <a:defRPr sz="2600">
                <a:solidFill>
                  <a:srgbClr val="FFFFFF"/>
                </a:solidFill>
              </a:defRPr>
            </a:lvl1pPr>
          </a:lstStyle>
          <a:p>
            <a:fld id="{50CF6778-C3EE-49FA-BF84-BEE882CC44C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8"/>
          <p:cNvSpPr/>
          <p:nvPr userDrawn="1"/>
        </p:nvSpPr>
        <p:spPr>
          <a:xfrm>
            <a:off x="-40112" y="0"/>
            <a:ext cx="10085812" cy="13393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86" tIns="73143" rIns="146286" bIns="73143" rtlCol="0"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462857" rtl="0" eaLnBrk="1" latinLnBrk="0" hangingPunct="1">
        <a:spcBef>
          <a:spcPct val="0"/>
        </a:spcBef>
        <a:buNone/>
        <a:defRPr sz="45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71" indent="-548571" algn="l" defTabSz="1462857" rtl="0" eaLnBrk="1" latinLnBrk="0" hangingPunct="1">
        <a:spcBef>
          <a:spcPts val="1280"/>
        </a:spcBef>
        <a:buFont typeface="Arial" pitchFamily="34" charset="0"/>
        <a:buNone/>
        <a:defRPr sz="2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77943" indent="-277943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643657" indent="-263314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371" indent="-263314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5086" indent="-277943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429" indent="-277943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165029" indent="-263314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530743" indent="-263314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867200" indent="-263314" algn="l" defTabSz="1462857" rtl="0" eaLnBrk="1" latinLnBrk="0" hangingPunct="1">
        <a:spcBef>
          <a:spcPts val="48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29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857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286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714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143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571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000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428" algn="l" defTabSz="146285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95096" y="4248770"/>
            <a:ext cx="9417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600" b="1" dirty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Have Fun, </a:t>
            </a:r>
            <a:r>
              <a:rPr lang="en-CA" sz="3600" b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 Stress-Less  &amp; Feel </a:t>
            </a:r>
            <a:r>
              <a:rPr lang="en-CA" sz="3600" b="1" dirty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Better!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11755" y="12274757"/>
            <a:ext cx="7877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Enjoy 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Mocktails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Smoothies &amp; </a:t>
            </a:r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Fruit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Lollipops!</a:t>
            </a:r>
            <a:endParaRPr lang="en-CA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0694" y="14630116"/>
            <a:ext cx="5376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For more information, email:</a:t>
            </a:r>
          </a:p>
          <a:p>
            <a:pPr algn="ctr"/>
            <a:r>
              <a:rPr lang="en-US" sz="2000" smtClean="0">
                <a:latin typeface="Arial" pitchFamily="34" charset="0"/>
                <a:cs typeface="Arial" pitchFamily="34" charset="0"/>
              </a:rPr>
              <a:t>@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gmail.com </a:t>
            </a:r>
            <a:endParaRPr lang="en-C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4379" y="13465794"/>
            <a:ext cx="273630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Everyone Welcome!</a:t>
            </a:r>
          </a:p>
          <a:p>
            <a:pPr algn="ctr"/>
            <a:endParaRPr lang="en-US" sz="500" b="1" dirty="0" smtClean="0">
              <a:latin typeface="+mj-lt"/>
            </a:endParaRPr>
          </a:p>
          <a:p>
            <a:pPr algn="ctr"/>
            <a:r>
              <a:rPr lang="en-US" sz="2800" b="1" dirty="0" smtClean="0">
                <a:latin typeface="+mj-lt"/>
              </a:rPr>
              <a:t>Admission                  is FREE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06536" y="13537802"/>
            <a:ext cx="66376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latin typeface="Arial" pitchFamily="34" charset="0"/>
                <a:cs typeface="Arial" pitchFamily="34" charset="0"/>
              </a:rPr>
              <a:t>Door Prizes!</a:t>
            </a:r>
            <a:endParaRPr lang="en-CA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77628" y="5616922"/>
            <a:ext cx="76116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Healthy Snack Station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Make Your Own Trail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Mix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(10:00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to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12:00)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  <a:cs typeface="Arial" pitchFamily="34" charset="0"/>
              </a:rPr>
              <a:t>Mini Pizzas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(12:00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to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2:00)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Afternoon Pick Me Up! (2:00 </a:t>
            </a:r>
            <a:r>
              <a:rPr lang="en-US" sz="2000">
                <a:latin typeface="Arial Narrow" pitchFamily="34" charset="0"/>
                <a:cs typeface="Arial" pitchFamily="34" charset="0"/>
              </a:rPr>
              <a:t>to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3</a:t>
            </a:r>
            <a:r>
              <a:rPr lang="en-US" sz="2000" smtClean="0">
                <a:latin typeface="Arial Narrow" pitchFamily="34" charset="0"/>
                <a:cs typeface="Arial" pitchFamily="34" charset="0"/>
              </a:rPr>
              <a:t>:00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) </a:t>
            </a:r>
            <a:endParaRPr lang="en-CA" sz="2000" dirty="0" smtClean="0">
              <a:latin typeface="Arial Narrow" pitchFamily="34" charset="0"/>
              <a:cs typeface="Arial" pitchFamily="34" charset="0"/>
            </a:endParaRPr>
          </a:p>
          <a:p>
            <a:endParaRPr lang="en-CA" sz="1200" b="1" dirty="0">
              <a:latin typeface="Arial Narrow" pitchFamily="34" charset="0"/>
              <a:cs typeface="Arial" pitchFamily="34" charset="0"/>
            </a:endParaRPr>
          </a:p>
          <a:p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Make </a:t>
            </a:r>
            <a:r>
              <a:rPr lang="en-US" sz="2600" b="1" dirty="0">
                <a:latin typeface="Arial Narrow" pitchFamily="34" charset="0"/>
                <a:cs typeface="Arial" pitchFamily="34" charset="0"/>
              </a:rPr>
              <a:t>Your Own </a:t>
            </a:r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Stress Relievers</a:t>
            </a:r>
            <a:r>
              <a:rPr lang="en-US" sz="2600" b="1" dirty="0">
                <a:latin typeface="Arial Narrow" pitchFamily="34" charset="0"/>
                <a:cs typeface="Arial" pitchFamily="34" charset="0"/>
              </a:rPr>
              <a:t> </a:t>
            </a:r>
            <a:endParaRPr lang="en-US" sz="2600" b="1" dirty="0" smtClean="0">
              <a:latin typeface="Arial Narrow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Hand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&amp; Facial Scrubs </a:t>
            </a:r>
            <a:endParaRPr lang="en-US" sz="2000" dirty="0" smtClean="0">
              <a:latin typeface="Arial Narrow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Stress Balls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Flubber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&amp; Play Dough</a:t>
            </a:r>
            <a:endParaRPr lang="en-US" sz="2000" dirty="0">
              <a:latin typeface="Arial Narrow" pitchFamily="34" charset="0"/>
              <a:cs typeface="Arial" pitchFamily="34" charset="0"/>
            </a:endParaRPr>
          </a:p>
          <a:p>
            <a:endParaRPr lang="en-US" sz="1200" b="1" dirty="0" smtClean="0">
              <a:latin typeface="Arial Narrow" pitchFamily="34" charset="0"/>
              <a:cs typeface="Arial" pitchFamily="34" charset="0"/>
            </a:endParaRPr>
          </a:p>
          <a:p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Relaxation </a:t>
            </a:r>
            <a:r>
              <a:rPr lang="en-US" sz="2600" b="1" dirty="0">
                <a:latin typeface="Arial Narrow" pitchFamily="34" charset="0"/>
                <a:cs typeface="Arial" pitchFamily="34" charset="0"/>
              </a:rPr>
              <a:t>Corner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Relaxation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Techniques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to do at home – </a:t>
            </a:r>
          </a:p>
          <a:p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Music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, Mindfulness, Self Massage</a:t>
            </a:r>
            <a:endParaRPr lang="en-US" sz="2000" dirty="0" smtClean="0">
              <a:latin typeface="Arial Narrow" pitchFamily="34" charset="0"/>
              <a:cs typeface="Arial" pitchFamily="34" charset="0"/>
            </a:endParaRPr>
          </a:p>
          <a:p>
            <a:endParaRPr lang="en-US" sz="1200" b="1" dirty="0" smtClean="0">
              <a:latin typeface="Arial Narrow" pitchFamily="34" charset="0"/>
              <a:cs typeface="Arial" pitchFamily="34" charset="0"/>
            </a:endParaRPr>
          </a:p>
          <a:p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Your Mind &amp; Art</a:t>
            </a:r>
            <a:r>
              <a:rPr lang="en-US" sz="2600" dirty="0" smtClean="0">
                <a:latin typeface="Arial Narrow" pitchFamily="34" charset="0"/>
                <a:cs typeface="Arial" pitchFamily="34" charset="0"/>
              </a:rPr>
              <a:t> - </a:t>
            </a:r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Graffiti </a:t>
            </a:r>
            <a:r>
              <a:rPr lang="en-US" sz="2600" b="1" dirty="0">
                <a:latin typeface="Arial Narrow" pitchFamily="34" charset="0"/>
                <a:cs typeface="Arial" pitchFamily="34" charset="0"/>
              </a:rPr>
              <a:t>Wall </a:t>
            </a:r>
            <a:endParaRPr lang="en-US" sz="2600" b="1" dirty="0" smtClean="0">
              <a:latin typeface="Arial Narrow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Experience the Therapeutic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B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enefits of Art</a:t>
            </a:r>
            <a:endParaRPr lang="en-US" sz="2000" b="1" dirty="0" smtClean="0">
              <a:latin typeface="Arial Narrow" pitchFamily="34" charset="0"/>
              <a:cs typeface="Arial" pitchFamily="34" charset="0"/>
            </a:endParaRPr>
          </a:p>
          <a:p>
            <a:endParaRPr lang="en-US" sz="1200" b="1" dirty="0" smtClean="0">
              <a:latin typeface="Arial Narrow" pitchFamily="34" charset="0"/>
              <a:cs typeface="Arial" pitchFamily="34" charset="0"/>
            </a:endParaRPr>
          </a:p>
          <a:p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Photo Booth Fun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Capture your stress free moment! </a:t>
            </a:r>
          </a:p>
          <a:p>
            <a:endParaRPr lang="en-US" sz="1200" b="1" dirty="0" smtClean="0">
              <a:latin typeface="Arial Narrow" pitchFamily="34" charset="0"/>
              <a:cs typeface="Arial" pitchFamily="34" charset="0"/>
            </a:endParaRPr>
          </a:p>
          <a:p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Kids</a:t>
            </a:r>
            <a:r>
              <a:rPr lang="en-US" sz="2600" b="1" dirty="0">
                <a:latin typeface="Arial Narrow" pitchFamily="34" charset="0"/>
                <a:cs typeface="Arial" pitchFamily="34" charset="0"/>
              </a:rPr>
              <a:t>’ </a:t>
            </a:r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Zone </a:t>
            </a:r>
            <a:r>
              <a:rPr lang="en-US" sz="2600" b="1" dirty="0">
                <a:latin typeface="Arial Narrow" pitchFamily="34" charset="0"/>
                <a:cs typeface="Arial" pitchFamily="34" charset="0"/>
              </a:rPr>
              <a:t>Events </a:t>
            </a:r>
            <a:r>
              <a:rPr lang="en-US" sz="2600" b="1" dirty="0" smtClean="0">
                <a:latin typeface="Arial Narrow" pitchFamily="34" charset="0"/>
                <a:cs typeface="Arial" pitchFamily="34" charset="0"/>
              </a:rPr>
              <a:t>                                                               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Face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Painting,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Worry Warriors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40244" y="1055105"/>
            <a:ext cx="493264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400" b="1" dirty="0" smtClean="0"/>
              <a:t>Saturday</a:t>
            </a:r>
          </a:p>
          <a:p>
            <a:pPr algn="ctr"/>
            <a:r>
              <a:rPr lang="en-CA" sz="3400" b="1" dirty="0" smtClean="0"/>
              <a:t>November 16, 2013</a:t>
            </a:r>
          </a:p>
          <a:p>
            <a:pPr algn="ctr"/>
            <a:r>
              <a:rPr lang="en-US" sz="3400" b="1" dirty="0" smtClean="0"/>
              <a:t>10:00 am to 3:00 pm</a:t>
            </a:r>
            <a:endParaRPr lang="en-CA" sz="3400" b="1" dirty="0" smtClean="0"/>
          </a:p>
          <a:p>
            <a:pPr algn="ctr"/>
            <a:r>
              <a:rPr lang="en-CA" sz="3400" b="1" dirty="0" smtClean="0"/>
              <a:t>Academy Canada          Corner Brook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2" y="298"/>
            <a:ext cx="3565865" cy="4114460"/>
          </a:xfrm>
          <a:prstGeom prst="rect">
            <a:avLst/>
          </a:prstGeom>
        </p:spPr>
      </p:pic>
      <p:sp>
        <p:nvSpPr>
          <p:cNvPr id="6" name="AutoShape 2" descr="data:image/jpeg;base64,/9j/4AAQSkZJRgABAQAAAQABAAD/2wCEAAkGBhQSERQUExQWFBUWGBgXFxgYGBcXFxcYFxcYFxQXGBcXHCYeFx0kHBQUHy8gIycpLCwsFR4xNTAqNSYrLCkBCQoKDgwOGg8PGiwkHyQqLCwsKi0sLCwtKS8sLCwsLCwsLywsLCwsKSwsLCwsLCksLCksLCksLCwpLCksLCksLP/AABEIAOEA4QMBIgACEQEDEQH/xAAcAAABBQEBAQAAAAAAAAAAAAAFAAMEBgcBAgj/xABGEAACAQIEAgcEBwYDCAIDAAABAgMAEQQSITEFQQYTIlFhcYEHMpGhCBQjQnKxsjNSYsHR8HSS4SQlNUNzosLxFdKC4vL/xAAaAQACAwEBAAAAAAAAAAAAAAADBAECBQAG/8QALxEAAgIBBAAEBAYDAQEAAAAAAQIAAxEEEiExE0FRYQUiMnEUI4GRobFCUtFiM//aAAwDAQACEQMRAD8A9/SK/a4L8E/6oqyGSIAAg6/lWwfSHH2uC/BP+qGsiK1oUD5BKmMrTwWmwPSrXJ0HOnVTxzs0JnVEWQM0YOUEZlA1NxY91EyB3OlZKimjRaTo/iFV2MMgWMkOSPdK2zabm1xci+4p3h/Rl5sNNiFZQIb9k3zPlAZ8vLQEGpJE6BogL67V5o4/QzEDD9cUI7VsljnK5OsMlv3QN+dRn6MYkKzdQ+VRmY2vYZQ19DrZSCbbA62rtwnQbXLUew3QnGOwXqHUlXYZhYHILsPPUWHPMKix9HMQ20Lk9nl++xROet2Uj0qdwnQbXQtE36OYhQzGCQBNG7J0NgTfyzLfuvrXjiHBZoColjZC18oI3INiBbmDoRuLiuyJ0hswtp603Vh4d0HxMsoiaNorqWLOrEALofcBJNyBlGtzQFl1I7iRexGxtsdRXZBnRs0mYn028PL516IrgFTOnm1K9ewBzrxaunT0Grl6QFdFdOjruDawtpr416U00K9iukYnsvTDvXphalJCQATz2qZ08Xrlq6BXctRJnuXD5QCeYvWgewf/AIof8PL+uGs8YmtD9g//ABQ/4eX9cNDu+gzhPoWlSpVlS0xb6Qv7XBfgm/VFWPs1a/8ASG/a4L8E/wCqKshKVp0//MSvnPFHD0pfKFEa6YT6pfMb5c5cvps2u1ReBcEbFTpEml9SeSqPeb++ZFaQeivDcKqCbJdtAZX1Y87C4A9BYUhrviNOmYIwLMfIRirTtYM9D3lS4l7QpJVlXqVUv1iqQ57CyqquDYAt7mmoGuoNhUXg/S18PEsIhjZAJs975265MhsxHYsANhrarF0x6CRxxNPhwVCC7pckZebLfUWve3dVDC0bR6mnV176/wBvMSltTVNhpY5Onbk5vq6ZmkEsnbYrIeoMDra3ZDK3I6a+FuN07lKyAwrmZpChDsOrEqKhU6XYAIttRfncaUKwfCJZQTHG720OVSbH0r1BwWZ5DEsbGRfeW1iv4v3d9zTBNS5yRx3z1BhWPlCh6dOTdoEa8ssjDO1isuH+rsmguOzre9d4d08aFUC4VLp1IB6x9VglMsam/dmK33Oh5Un9n+MC36tT4B1LfDn6GgJw5UkMCCDYg7gjcEVSmyi7PhsD9jJdGT6hiE8J0xljw5i6sM32oDliCBOQZAbC52/eHjfSlxjpQ08sMgiEbRMXuWLlmLK2pIBIBUb3Y82NRsBweXEsVhjLkC5yjQDbUnQU1juGyQuUlRkYa2YWNjsfKmNi5lMwtiem0hzZIVRWGIuOsYkvibZ3BsLAW0X51WI47Crx0NwyNC+ZFYh9yoJsVW2pHfeqxjcMzYmZFUkiVwAo5ZiRYDlY0tXepsavGMRuzTMtS2A53SFXAtFW6O4gC5ia3ofkDeocOEZ2CqCWOwFMCxG5Bi7VupwQZEIpZasC9C8Ra9k8s2vyFvnQ1uGSdYIspz3tl5/3bW9VS+t87WHEI9FiY3KeYPIpCrVH0CkIu0iKe6zH50F4jwSSCRUYXLe4RqG1tp43I08aompqc4Vpd9LdWNzLIIr2pq2wdCEC5ppMpPJcoAJ5Zmvc1A490TMC9YjF0HvXHaW/PTcVRdbSzbQf+QjaG5U3EQA9eda9gXr31dNxHqNqteytOKleslTiRmR8taF7Ch/vQ/4eX9cNUJ0rQPYYv+8z/h5f1xUK4fIZIm/0qVKsqXmLfSFH2uC/BP8AqirJlbs2rWvpCD7XBfgn/VFWSxitOj6BKGXb2VxDrpzzEageRY3/AEimPaFhHn4gkaqXIhXKo1vdnLG3p/21z2a4wJimQ/8AMQgeakMB8M1GOnTyYbFYfGIoYKjRm98t+1lDEbXDt/lrzNzNX8VJxyV+XPWcTTQbtNj35nIsbxMwLAMEhAjEZaRxdhly3IzC2lEsFw1RwuxRc64ZwTlF8yowOvfcb1P6JcUlxGHEsyqhLNYKCBlFrHU+evhTPRPGriMIdbjPMh8jIxHxRhWLdc43YULtcE7c+8cVAcc5yOMwF7K5LpOP+mfiGB/lR3gGQYnHLp1nWqx7yhiTKR4Xz+tQOgnRqXCmbrbWNkWxBzBSe1ptyrmL4FHNxGYmWSKRY4mXq2CkqQysb2vuBfzFH1j1Xam7DfKVByOesen8ylQZK145zHVl4hDiZWkX6zA2bIsfVhl17FgxB2uCLnvqjdJuI9fimfqWgNlDK/vZhcZiOVxl/wAtX3h2Gx0eLKvIJcLc2L5C9rdnVQGzX01FtKr/ALTJF+sQAWz5GzW3tcZL/BrU98KsVdYq4Ukr2ucfqOs+sDqlJqJye+jCPQXgkj4LEKWMAxBURSAjPpcNlFweRG/Nu6g/TuZ5mikEUiwRA4dZJNGkdSc1xuPdO+9jXeH9MIfq8UGJilPUMHikhYKwIvbQkWNmIpvpj0wTHLEFjkjMbue0ylSCAAbD72/kL7309YFbfnEyc8R3oQexKPFT8iP5VM4PGgxOL/fzqfHKUUj53of0KbtSjwU/Mj+dOvwsSY6YiV43CxsMtrkFbE/FR8axdSo8ewE44npNKx/D1EDPP/ZJ+v4mOaQyx54dcnVrmb+HS9zpe+lC8FxtPrUjxwSszhRlsoIbXObX0Bst/Wi+BXFLOVciSHWzkKGtbT3ba8tqmK8X1kgEdaYwSOeUMbf33AdwoAZUBBGcjyP9w5RnwQxGG/yHP6SDgosUcQZJCFhbQRFgSNNNha9x31H4/I8eKgeGNXkdHSxvbQg30tsCfjXvEcFYYv6zJKOqSxUEnsgLa1thqSaIY/EJHLCzkKDnQE6AMwVhc8r5CPWq7sMCMHjof0ZO0lGViR83ZP8AMFYnCSCaKfEYlIStgsaFsra6jtNre9joaKcWgBkw5P3ZfzR7fMA+lQeN9H0lmTESShFQAEG1rBiwIYnSu9JMeDhFmjOzxSJfn2gRp61GCxTb311jE7hFfd9+8594N9oikrAPu5nv55Rb/wAqZkxOPkw+Xqk6sx2zHcrlsTq29h3UVfjGExMYWZgpFjlYlSpHc3PntUfjPSOMxGDDdtmGS6g5UW1jY8zbQAXpqoOAtWzkHzEVvNe57vEwpHQMqMUWlPBKsHRroq+JnWGzJ+8SD2VHgau3EfY+ir9nMQ38YFvlXoSQvBM8sbBMrEdeupqw8V6F4nDnWMuv70fbHy1HwoZgcC80ixopZ2NrW19e6rjEjf5icwfRqeZS0UZYDuq8ex3gs8PEiZYnQdRILsLC5aIjXar/AIHhq4TCpGLBgozEczbWmuiOKdsUwZiVytbu3WlrDuRiOpVbTuCmXa9KlSrMxHpjH0gv2mD/AATfqirJa1/2+LeTB/gm/VFWTGOtKgfliCY8xrDzMjq6HKykMp7iNq0LBe1GIoBiIXDc8gV0PiAxBHlr51R8HguskRAbZmC37r1Px3R0x5cjdZmdowMpVsy+9YE6jTcaUlrtJptQwW7vyMLXqmpOAYb4/wC0UzRmLDRtGGBVpHsCFOhCKt7Hle+lA+Bccmwl+pK2NrqwuptsdCCD4g14Xg02fJ1bZrXtpt33va3rT8fApSlwO1nMeTZgQuYk30tYd9dVo9HTUahjB7zzmVfVuzBi0kYjpvi3kRy0YyElUVTkJKlbtdrtYMdL2ofjeOTyzCdnCyKoVWjGSwBJ7/E1wcNkIJyGwXPfT3b2zC+4v3V6k4NMpAaNgWvbTewudtiO460avS6Os/KqjAx+kq2pdu2khumGOYZfrBHiEQN/my3oZlJYsxLMxuzMbknxJopgujsrvlylNbFiNAbXsba0OAo9FWnRj4QAPtKNcz8E5jZWuha95K6BTeJXMewePkhJMZAJFrkBud9jXh8ZK0nWs/2lgAygLYDbYeNcArtqGaULbiOYTx7Au0HiSm47iiLddbxCID8bVBWLUsWYsTcsSc1++9PhasXRXog2KJd7x4db5n5tb7kd9z47Dz0qPCqpBbAEq2otsIBYmVqbCO653aRkBsCzErfewudSBrptpe1xUaXDa3JJ8yT+Zrb8H0YilUZ0yqAVjVdDGhtex5FgNTubnXWqT086Fvh5DJFEBhyAFKktbQXz31BJv4GktLq6bjtAxGb6bKuS2ZQTg17q6uEW97VMMdEuC9HJ8UxWFCxAudQAB5mtHYBFDYfWDEgBq2dDui8rzI/V9lSCfEVN4B7PZ+vAnTKo1Ot7+F61KOMQrkjFgBUPYqjC9xR2LHnqehKqMDYDS3cbd16a43iMy9nuqDi2LamvcO29LhOQZQv5QfBmqYjZTcAX77CvSxAGmpqJ3KZIj82J6wkuyxRgas5y3t+7f+dROh/FYnxxjjdGtG5spBNgya6HxoVxHo3hcQyviEjOUg3dsoyggsDqARrz76m9D4sCvErYNcOCIZLmFkJIzR3907bUCwkKwh6gCymaPSpUqz5ozKfbVg1kkwt5AhCTWzKxU9qK/aUHLy3FvEVl54NJyXP/ANMh/ktyK0f27Qs0uDKvlISblcHtRbis2jmlQi6q3ipsfgf61qaf6BFLHIbAnMG/VyI9r5WBttty8KJYjpKrMl4WdVcv9o4ZhcEZU7Oii4NvAVHkgJuSSSdbnXy3qG6US3RpaQzQC2Kx5hFukYa4aJshiEbDOAxyuWUhgth5Wp/AcTkSJrYZzCzOzG7McjJlIDEXvpe/nQPq6s2AxkYihzSIuWORWPWWZM17Wj2cnxrO1WnSlRtXOT7y7BQOBBa8WUYNI9GcyBMt+0Ygwext3kAURTjEhdAmFkGWRiBcDUxkZRZRa17661HT6uIwytHm6qIAGwcOsn2jG+xII87eFEDjomk1kQr9ZZj2hbL1RAPlfSlWCknCE8n1lGK+kEcO411Sxh0Z2jdmvntcsCGDXBvzoWiaUfEmHGG/5ebI17kB+szaEaZj4W0tXONvFkTIYwbgZUsTbLqcw1tf94XrQ07or4VCMnEjxAOoDyUlSj/AOik2LcKi2W/ac+6o/nV8wnsihRgzyvIo1K5Qub1BuBWjY6VnB7l1csOJl+B4ZJM2WNC57hy8+6pHFOjk+HsZoygbbYg/DzrcsJgoY1yxRoijkFA+fOmuJMrgBlUjxUH86CNRk8CQTiYPh8MZGVF952VR5sbD871s3H8mFwkaDsomVAACSQBYAAC5JI5eNCj0KAxKYtSFSNo2yAatrlcnu3v6Ub6WuohDH7hzbX/hsANSSWAAGpJtzpT4g/iVkL6RnQnbejNxzH8FP2F8hRHhnEUnjNgSLsrBgQQVNiCrfz3BBqqtxkxhUkw7xuyholzIxm1IKixsrg5bgnQMCTa9FeHYmVJAk8PUs4zLZxIr23XMAO2Ba6ncAkEgG3mqVevkib95rs6Pc8w9FMIcQ6vBGwCq63X3bllZe4roCAdteVrTsNgo8KGEKBAdbAetNcPkLYjEPyHVxDzQM7n4ygeaGnsU9zbv/l/7r0GnJZBunntSQHIE7HjydTTucEVC61RYEgE7Dv8AKoOOx5TERJcBGBv5i9qbCZPEU3GTsdZY2bcDWhGG4wGaJcpBk2277d/hRHiUwMLDMASNtL/CqkmZWVgdUsV52/vX40VBkGRiXGaO1Q53oZHxydzrY8/dFTZLuBYedSBjuVYSDjolmCo6q6mSPRgCNJF5H4etWThXCYo+Ih40RPsXByqF+8nd5UCbDqpXM6p2gQWYKOyykjMdL25c7Ud4LxSOTHWSSNyIm911bmndS92OftD1ZyPvLdSrlKs3M0szI/bnNlmwe3uTb89Yh/P5Vl4xoLC6j8ttq0v29xZpcGBr2Jv1RVlENhe4PK2+9/CtOh2CARSxFJJMtbxaGoP1MkmjITvHOvAh1NaYMzCOYGfCVHXBkmwFzyq68L4AcQ4RfUnYVaMB0FhhYM7K5HK1h+dCe5Bwe4ZN2OJmsvRidVzdWSPDW3pUNYjtatsxWHAAAqLDgoVYs0SsTvcD461QajjqQy5Pcxs4fwqRw7hhkkCgb71rOI4PCxByLbusDU6DAQwr9nGik8wBf41P4njgSPD94ui2DXDwAZbE70XmnutDlY1IiS9IMMnJhw3GBGVJFIxg144pdUBXe/y50FjklVi2djfkdR8Dt6UVVzzKGWfDICCp2IIPkRY1V+JYy+LhRz2YklkbweGy5rD+GUMPxaUbfi6JGWJuQBoNyTYAD1Iqu9JZzDJHiGXMVLCUINMjqqkAHV7ZF87elK2kICW4jNFbWMFUZ85Fj6cw4gWWNhNh2keMPl7RyOhHZJKG41B1sRvXjEdK8TPw3GPiEQS4d4XhaMWBkMilEGpBOwuDqH+M6PDYZm6yNv41KsWJYKDmBJNgqyAZdu3qNBQ3iXEHxeJw+EdSkCEYhmU5euYH7IDmoU3Yje9u4GkHtRDtI8szQqpss5X1xLVFfD4dA2shbM/4nYvJ6Akr5AVExPEJGcMosBcD1tv8Km4vg6KryKWJNmILXGlgbC3cCbd96hHY21rS0tqOvA6mdqa2rbnzkJld2FyTbUa7V4xWDZj2u0RtfWmI+OEX+yHxPOpCY0sNQB5U6DF+owmFtU2Bc4F7d2mlDOKTOHGUkD+wfyrsfFsroqC5ZipLX5K7XFt75R8a7M49Qxh8FY1DOKd1PVuIiHkW+QP7kjJ94i3u39afj4my7oD5Nb5FTVexeKCu4DTJc5yFaJlvK8hJGaK+6nTxFL2W7OWU4l0TxOEYZkbF8Skksk+WRQVYjImViuourKQRfkatXQKZZMbmEaLaJwMqRrYZo9Owg7hz5VSJBHm/aTX8RD8NF1q0+zFf9tvndh1UmjBLe9H+6P71rN3sfqzNQ1qAMYmsXpUqVdImLfSEnyy4LUjsT7fiirL8O62BN819te/StL+kYftcD+Cf9UNZJFiCCLHmKdobC8wbLmbLh+GlmOnM05DjIEkEZID5slsp948r2qZH0hgT/mx6bgML+Om9UqfiSHGK1+ycQGzcrX3+dP5yJlheZqOEmEew1OhNeJ3ub71HGIBJHLvr3JOq2137tf8A1QtvOZBJjrTG29eLE1xpgDrQ7pBxw4dUKAMWuDmvpYA+Hf8AKpAkYzDA7qkBdKgLjFMasQQcoJtyuLmmX49EoOtyBcjTsjvYk2UeJNUPUuATxCOIZiBk9bU02INjrmtuAf6VX8TxOUaEdXfUDOLnztt603DxTftrc6HXn61CshOMjMMabFXcVODLDFKLG+gqNisQLNYjY2I77afOmsJiAynUfEUwya0UAQB47jMEhDxF2uqzRk30Fv8A2R8BVo4hCkisDrf+lVxsNmU37qHQ4xszWkax1YXvfx12OnKl9XpzchC9xvRXim4M3Un9HsUn1XExKAJIZWzgc1cqQ/qoYeaUB4rxHJNCRugYnyYgf+J+Fe8JB1OIedWuhAilHMRzLZWPeA4Y38DXvH4GNxG7LfrAxGb90NZAANtFB83bvrBt0rW3Ih4IBE9Hp9XXQtlo5UkH3+0MP0qvGF1OcWtztsT5AXNMQ4yNTva+g0PPTuqCOpgiZVyhgOyCbsT431NUyXjkp1v+Vq2dFpzUpz3MXW6kal8qMAS08c4vHCe0d999tddAb7bU7iulEEJCuxBIvsTp6Cs+4lxFnXtm+htt4/6U08jyNmkBDEc+QGgHypncS2BFxUABLq3TzDMdz3+63eTYaeNDOKdMoGVsobMAcpAI7VjlJNwedCcH0QklgllVgCgzAE+9YXIAtodN7+FqCIAY7kb2FvUUBHVnZVPK9wngYAPrNEXh7hIyuJnBKKxuwYXKgnRge/a9RcdgZ1AkOKD5uzZolvZc1vdI72oi2PX6th7e8I0v/kX/AFofxkv9WEgNrNa34gRQ7G4I7l6KSWXPGTiVpcXMXsZ7EkD9kp30760j2U4SdOIjrJVkjOHlIsuU5usjGo9DWf8ADwAHe2YgXt871o/sjxAfEht/spRfzeM1nq7HGTNfUaZFDbR1NepUqVExM6Yf9I79rgfwT/qhrHYzqPMVsH0j/wBpgfwT/qirG0bUeYo6NgShlrOIJY2O7H86bxRLNYX0HL4k0xFKCSQdCTRnhmJELZiCbo6m2/bUj+laDu2wlRmJoBu5lx4dx5fqwmc2Cr2/NdG9SR86ok/GppS8vWOuYkqoYgAX7ItfutULFcQfqvq4OjOGb0G3lzPpUyDDXUd1EHzcTtoTkw9Fg2aNXPEgbgEqpYuCRe3acajy5VMbgIIUyS4mS3u52KA33tYDw1BqrfVwzbCwqxdCWZsUImu6BGsGayoo1JCgdo7DXvNIavTWuMo5Ef0mppqP5iAiHIMfHhoGURgFwQCWZnPK4zEmw7yfjtQnAYXOoQ9pSdQ2t+Vz3m3OonEOIdbO5O2YgeCjQAUU4bKFtXmtRY6LtyZ7nT6Wrb4gUZPt1DHBsP1ssnWC7RZY7nY2X3h5jKfU1aY+CRSrZ0Vu64B+F6D4HiK5fGimG4uq7nSg12hn3N5zNvrfG1R1K/xEJgpSrRxsuhW6i5B02Aue6nMJxGOUjKhgAPM5bjnZGY2HoKge06YPAk8TESRNlJHNJLKVPf2sh+NZ/h4Jm1ZZDtqVY/Mit3QacuS284+8yNfcoUKUG71xL90q6TfV2EcYV86XJzbXJAtbTkaB4fjq2sUOu/a/02prF9A8Tui9Yw0ZQQCPBcxGcb68+6g2FidiVVGYi9wAbjL71+7UW1rcqtRgcHqYL0FByJoXRomdcQSoC5YUA/C0jc9/eFMdPYCBE3IEp8QCtv8AK3yo30I4U0OHtJo8jdYy/uCwCr52GvjRPj3ABiIyvfbxsRqD8eVY2ot26kWL0JpaUBqGrbjPUxriOLCKddhe2mpPZt/3E+lC3n7N7b1YeNdGMVDKvXYc5Cyr1inMtiRqNDb1FGMT0Jh6t3LytYE2uNbDwA31p67WV1jcTweInXQ30495RsNIdL3p1QWBfzG4010Ft/lVvi6CQHTNIDps55m1R+iWCjDPcBlDj3+1923Pyqja5V3YGSvYkisnB9ZC4dxsxwyqrWDA3BRjoRbsnS2mtVHFyCwC8iPzFaZxDBKJjYCxVbWGgN2v/Kq7x6IjDC4sQ677++vOl9M4P5gHL8mFtOG2Z+mLo9g5ZIHLEXitYG4uAL76/lXnjPFpJIViGHc9oNdSCDYGwHqQduVSOGY05ZVGtwvxIb+lFsPgQI0bUHIL/wCUCmHTnav6zksx87nz4lMwU0ga3VOCRY3W1aX7IY8uLIOn2T2HkUuf77qzLFyESSA8mP51dfYnLfiR7uol/VFWWuA3E39QpagknsA9TeLUq7SpuYUzj2r9FocZJhutaQFFkChCuuYpe91PcKouI9mGDiGaWSSNf45EW/koXMfQVafbhxyTDvhRHI0YdJs2UgE2MfPcbnY86x7F9IcxuMzt3kk/EnU01XtCZJirI7NwTLHicLw6A/ZJLOf4nZEHwsT8BTOH4rh3UFsMw59idx+oGqhisZK2pbL5aflUHOR94/GuXUAeUu2nx3L+JMBmv9Wlv4z3/wDEVJHGcGq2+rS6c+v/AP0rO1v+8fjXoxm3vN8a46gjmSNODNAh6Q4EHTDP5Ga3x7JvR/odxXDSY6MRQmIskoJMmfNoCAAQO4/CsbEeupNGei/GvqWLinClwt8y3sSrCzWPI639KqtrHuQ9Iwdolv410fninkutkaRshJAzi97qN+Yojw7hWJtslvFv9KOQSnjEPXRdXHkMiqrZmfMBorFWUKD2TzqDH0cxccWIkxE5gWMdjIqANa5vaQFv3Ra51JsTWTq9MxbCYx7z0Wj+MKtYV87hxCuE4FNuxQDwJP8A4ipD8CkI0YE91UCXi8/1YFsSySKUD65SQWAYoNjbNr5Xq1YDorijKrjHSmAkktmjuEsSliQbk3W+gGjanSkF0JbmNaj4l4LAN5jPX8R6bD9XJEslwRKGKEaERjrAQeYuqD1pYnpTiIsTGS2eF8yldgpOovbfYAHuJoXxNJeu6wSmeFLosjAZixtmIKgBlGW17C5+NR8TjQ62vqpB+Go/vxqd71Hw0PEap01erHjuOft1C+L4niJMV1kM3VQImbEF+1HEq/eXmGPIA6kedDOj/GxPMfq6FIAxyZvfle/anlPPc5U2BPgKp/SbpGzQxYSM2VyJZiN3djaNW8FULp361YujKdWVA0A09BT1ljU15zyZk1adNTewx8q9CahwsZed7nfnRyI3qtYTFrpY8qMw4i1CpcbYHU0kN1JeJmyja+m3f4a6VUOk3FYMOgxAhaWN98htYm4JZCQu4sdLg1ZMXPe3dVa4nAGleBxeLEoxt+7Iuj28WUqw8UJ50bxdpzFloDjBldf2j4flhX9WUfleoUfTjCnbAgWP74X10GtZdxGCSGaSJma8bMh1P3TamV8ST6mtTxV7xM78P/jma0/tBww0+oj1Kf8A01po+0bCNocAptyJi/nHWWvH5/E11UH9k1Q3+YEKNKuZpkHGI8VJI8cCwKqouVSpubucxyqovrb0qU/FAVyj7osORNhpodPnVa9nuT/aFvY9gga7DNc/MfGi+MhHWC3rVXsdQGHnLpUjMUI66ldxEUjlm6p9TroN+ex76uXsVhZeJm6Mo6iTUjT3otKo3E3ZXksxHbbYna/hWj+xSYmdQ2p6uaxOp96P+tKqAWmve7CnGfIeU2mlXaVMTHmI/SKjvLgvwT/qirJVFq176Qv7XBfgn/VFWTFrKO80FzzHqFG3MiYgkg8qhGpszaaa1GRKIg4i93LT11dq6PWujU2JOtPjCjXU6Hw7r1PXcge08mAcgdtandHuEfWMVBEfdeRFOovlJ7VuewNDm08fM09guISRurxtlZGDKQFBBHja58qsCM5lWzjAmzYvi6YXEGHDxRRhAE00O1xcKRm3Gpud9adkxbT/ALaQkDW2w+FVHF4xsVEmNkikhJ7BZSjJKV0zKjMrAb63tQqfjbgaKSO9mt8VX/7Vn6yux3+rj0m/8M/DCkNsww7OM8/eOcajWSaREscqlrc2AZQxHfYEt5KaK9HuDYXQlQw00JJX4XtVFTiuIQtkcrmYMSAL3U3XW1wNBpe1G+H8Ukle/VhCd8l1UnmQuoF+4aeAqttWK/lbENp9St1zLYnfRx1NX4xjIfqkiqApEbdwFwpI19PlWY8RxBU3AJ7PaylTtob2PlR6PhchXM7MTbQX2B308azzpBij1zA/dLL/AN2nyoGlUOcQuqb8JWSD2ZEgcmdb/vAfDar/AMNxNvOs5jNir+IB9Lfyq2xY7fl/Sm9Sm4CZvwuwBmz95ofC+JbEHberHh8fcVl3DOJ2J+VWIcV097y86yyrVnAmvYtdp95djxIAWO1BMVjc+Iwvesw+DKyn5GhJ4m2XtHlah8+MPWwBT2usDeiKxJ/L40RGcsAYrbRWqMR3Kh7R8OBxTE3G7K3+ZFJ28ar7wLy0tqdT/OpXSrHGXGztf77C/gDQ5mraHU84COeJ2QAc66orz1YPcPj/AFpx8n3V9STUzuzLf7Ogo+sXF9E9Pe50TxM17kXJXkNTby5+lV3oJMwllA90qL69x089zRjEYdi7EbVDnIAhqFGSSZXsZirsQLka62P9K072JG+IGh/Zzbi3OGs3xHGJL2DW5bDlp3eFXz2KcTkfiJVmuBBIbWA2aLu8zQ176jeoB8M5M3elSvSo0x5iv0hT9rgvwT/qirIXa4F9NAPO3PwrYfb/APtsF+Cf9UNY5O4G9CJ+aaFY/K3GNswAqGG5V2RydT6CvKmigYijvuPE9qpO1PoH1Hf4GuwipcJqGcDyhFqzzmRRw9z3/A04vDZDy+X+tGoF0qVGlLnUgeUKNPnzh7AzD/4bq7F3glzNY+6rns7nxtYX2oTHhC63KZR4/wCtWLopZlxEWnbiJHmn/wDXyqPNIAhueR+VA1NudrDzm38HQgWI3QOf3Eq5wS5qtHCcRHhypaPMD97QWPdtpVIwvFSZDmBGY9nQ89v5VcuFcQBW39mg6hWC8x/SvXcGCSdx7ppHGl1iufFrD4Aa1k2MxJlkeQ2u7FjbQXJvoKtXTbERhQqoodu7ko38NTptyqnXpnR1KqbgO5gfFXIs8LPA/uP4ZMwZedsw8xy+F/lRPBHrY9NXQajmV5MO+3OhKNaxG41FOQBzIDHo1yRY2130ptlzMyuwociEsNxHKaL4PjWZlF9eVBcPPLOQOqWRu8DKx8yK9YsSQNZoCh3uSSPDUaUBqwY+mpIOWlyTielmIsLkk91QMFxfrJZcQPchTIn8TMf52A9RUfhvClmileZ2YIpbKDlX3bjbU7U9wOwwkaBSLkuxO7MdvQcqGyKq5MItj22hVHUrkvBXJLMdSSTpzJuedRJcJbe59RVuxQsKBYuHW9TXcT3Ou0ar1BAw5pxcCxqTGmtE8LDcUR7dvUXr0wbuPdE4jH1nInJr4XINWrHQ9U75mDJyYfdH8VuXj+VDOG4O6nLYHl6EGiGMmMbh/HUd4O4NXqsyMytlW07RKNMe0T4n8zWgewo/70P+Hl/XFVQxkyNIxWKMLc2GUDT03rQ/YzHH9ezJGqN1Mga3PtR2t8BUAjdiM3K/g5I8vWbbSrtKjzHxMS+kRLaXA/gn/VFWLM19TtWy/SPH2mB/BP8AqirFZJL+VcAO5fedu2cdqSCvNOxiuMqJLgqTCdaixVMhSl3M0ahmGsIt6uHCOBYYJF1oZ3kDMe0Qqhc+gA8EqjQz21ojh+JzXjIcWQkgEbg5rgkG9u2aVRthJxGLKt2Bzj2lscwwtmhiKtYgMzufeBB7N8ux5g1UuN8Ryxv5ED10qRiuITP+4P8ANQfGcNkk95hbuAt+dVUsxBsM0TZTRUUoByfP1/eRuB47rMbhgduuiHh76ip6Ex4iVAbZXYfAkULj4VLDIkiC5RlceakEflRDFuGkaQZwXJYqVNwSbkXBII8dPKmnKsvEzNEzVWktxC7dBRiyZGxQRiNF6skADvbMPyqkcZ4U2GmeJyCVO42IOoI8wRVoHEmVCFVyxsLWsLXBO58PnQjjiyTyGRlIJsLdwAsP78aHS7g4Y8QnxCulvmrzu84BqTg5CCCDYjUGm2wzA2tXY4WuAASTsBuacJBExlBz1DfB+JmKUEIGLXsAQNfXbnVk4igxELk2zFS4sbjYG2u47I+F6CcL6K4gMrsoS2oudfgNqiMZsNL1UhKLsb6gqdiO+450mxDnCN1NUVsihrF4PEtPR7hTHD5XX3j29Qbqp90W7yAD4XotNgRyqDwfid0AR421JtqDqb73o3ES3L4G/wDIVl3WOG5m3TUla/L+8rONwhoDjRY1e5owxIF7jfQj86r3FuFXvR6bQeDK2puXIlSeSxpzDcYCbi9ecRhyCRaoMsdaYVWEwLHsrORLr0X4wJWYAWsBb1OtE+MggW3B1Unw3HmKofB8f1UquNr2byNaVLGk0RHJrG43GlwR4imK6hysUsvYYsPrzKHGb/GtJ9iZ/wBubwikHziP86zyfCCJyhmQ2P7jE+ttL+VaD7Eyn/yBs5ZjDIbZbD3ohzN6WQYaauofdRgTdKVKlTExJhf0lP2mB/DP+qKsVravpKftMD+Gf9UVYrUyIqejpoU9GKiWXuSI6mRmocdSUNAfmaFRxJavUyF7UOjbWpQalnWMizcYQWan0eh8b0/DLQSsbU4hAGu9WDTAkqTAKoeIwCDHYMMO6pAwwO4riGnYaCSYwEXHIjeI4OrIQqqG5EjSlw7grQjsNGjH7wTMx/8AyZtPICp0bU6JKEbWAxKeAmd2OZEgx7OoAXMwvmN7LoxUakXJNr25XpvG4MTplmia66oylXy940s2XyBqfGe6us9UDYPAhWQuu1jmQoeCwi32a301tlb4ixqR9SAFrkjuOvz94ehFPA1wmoLMfOSlSAYxEqAbX7tWY/mahY5dKklqYnNxVkznMk4AwJVMfhgSaD4jC1Z8cg5UKlhrUrcgTOuqDStyxFT4VcOifFM6CO+q6eakjL8NRQ08PvTMOBkw8iyICwG4G9jvTtd4zzMe7SMoOBkR/jMweUkcrj4Grx7Dx/vM/wCHl/XFWcvjgWbsvqxNiNdSTrWh+wyS/Ezow/2eXcEffiqvJfMYdkWgrnnE+gaVcvSo8x5hf0lP2mB/DP8AqirFa2r6Sn7TA/hn/VFWK1MidWn46YWnkqJde5bcLwXBlUvirMyxsdVspYN1i+YIUb/ev4BYngeHEcrx4gydWqHRQAxdioA1vpa586rSVIiFKeE2fqMbNoA6lj4twfDJHJJBMXClVUaHV81hm52CMT5irZicFwqXqg0kcZAB+xOUMuSPMJSwyh85kI78pBrO41FqeSu2msYJzOD7+RxNB4dgeGFULyJfqRGRcC7W1kYZezICRrc3udNKYxvDuHlCUxFzHEAmUIrM2abVrgZ20iHfZh6UtadVaEbPaMKDnO4y9YDDcPkgiVnRZMsZkIsrXCyXAYg6k5L8tqlx8M4fHcifPo47RBGqvlIUAdoEId/vVQIakrKaGXHoIdF/9GXaTheB7WXEEm3ZGYEXs5GuXX3U05Z6BK1QYWp8NS9hDeU0K8qOST94YwccLJ2mytrz/lT4wkQ/5vf3b6f60DV6cSSkzUc53GGz7wyMNFb9rvfu01A19Ln0rv1eIEfaZu1Y8rLY/wCmvjQvNXL1Twj/ALSNx9YUaCNTGcxZS1m8gRm2orjIMGzDtqpuo7ByrYs12Oh2UL8RfnVVJNcJNMVHYMHmBsUuQdxEtAwWBDXM2btA2zfd7NwbC595tj92mMKMKI51cx+8wQntNly9kqbAnXutVYaM99cc0wLBn6RKeAT25ljl4Tw+zKZRupvmGaw6y4VsthmAQkHa+9DxwDhut8SSVZvvrlYDrMg9zs3yx6/xUClkvUR1phbfYTjpm/3M98eeMYqbqcvVZzky+7l5W8KYjeo8g1riyWqDzLr8vEn56uHsi/4if+jJ+qOqA+Iq6exeUniZ/wChJ+uKr1A7hF9W48JhN1pUqVaM85ML+kp+0wP4Z/1RVitKlUyJ6FOpXaVRLrH0qSldpVXzhG6kiOnUpUqHd3OqkhKkpSpUi0dSOCvTUqVDMOslwbCpS0qVCM0F6E9CupSpVSEEkiuilSocmI0q7SqZWNmmp9qVKrL3LrIBptqVKmBCmQ5aYalSow6iz9xiSr17E/8AiZ/w8v64qVKi1/UJnan6DN6pUqVPTEn/2Q=="/>
          <p:cNvSpPr>
            <a:spLocks noChangeAspect="1" noChangeArrowheads="1"/>
          </p:cNvSpPr>
          <p:nvPr/>
        </p:nvSpPr>
        <p:spPr bwMode="auto">
          <a:xfrm>
            <a:off x="0" y="-10541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9"/>
          <a:stretch>
            <a:fillRect/>
          </a:stretch>
        </p:blipFill>
        <p:spPr>
          <a:xfrm>
            <a:off x="342490" y="1051362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4" descr="http://glucocardyouchoose.com/wp-content/uploads/2010/09/woman-making-healthy-lunch.jp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54" y="5761098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1" r="18021"/>
          <a:stretch/>
        </p:blipFill>
        <p:spPr>
          <a:xfrm>
            <a:off x="295096" y="892945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90" y="734527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870246" y="5040858"/>
            <a:ext cx="84026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800" dirty="0">
                <a:solidFill>
                  <a:srgbClr val="00B0F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Impact" pitchFamily="34" charset="0"/>
                <a:cs typeface="Arial" pitchFamily="34" charset="0"/>
              </a:rPr>
              <a:t>All are Welcome to Visit the Interactive Booths!</a:t>
            </a:r>
          </a:p>
        </p:txBody>
      </p:sp>
    </p:spTree>
    <p:extLst>
      <p:ext uri="{BB962C8B-B14F-4D97-AF65-F5344CB8AC3E}">
        <p14:creationId xmlns:p14="http://schemas.microsoft.com/office/powerpoint/2010/main" val="216315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36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00B0F0"/>
      </a:accent2>
      <a:accent3>
        <a:srgbClr val="FFFF0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3678</TotalTime>
  <Words>147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Wells, Tracey</cp:lastModifiedBy>
  <cp:revision>108</cp:revision>
  <cp:lastPrinted>2013-03-12T11:56:17Z</cp:lastPrinted>
  <dcterms:created xsi:type="dcterms:W3CDTF">2012-09-05T12:26:26Z</dcterms:created>
  <dcterms:modified xsi:type="dcterms:W3CDTF">2016-01-28T13:40:44Z</dcterms:modified>
</cp:coreProperties>
</file>